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edd0bea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edd0bea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edd0bea9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edd0bea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edd0bea9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edd0bea9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edd0bea9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edd0bea9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edd0bea9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edd0bea9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edd0bea9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edd0bea9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edd0bea9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edd0bea9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edd0bea9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edd0bea9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0.gif"/><Relationship Id="rId6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835413" y="997900"/>
            <a:ext cx="3758400" cy="227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Engineers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ECE 3992</a:t>
            </a:r>
            <a:endParaRPr b="1" sz="1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20725" y="4281925"/>
            <a:ext cx="4478100" cy="378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Semrah Odobasic, Logan Allen, Jin Jeong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18820" l="12972" r="9490" t="6907"/>
          <a:stretch/>
        </p:blipFill>
        <p:spPr>
          <a:xfrm>
            <a:off x="525738" y="871400"/>
            <a:ext cx="3474900" cy="252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Agenda</a:t>
            </a:r>
            <a:endParaRPr b="1" sz="18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40375"/>
            <a:ext cx="39741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dk1"/>
                </a:solidFill>
              </a:rPr>
              <a:t>The Project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Overview of the entire project</a:t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dk1"/>
                </a:solidFill>
              </a:rPr>
              <a:t>Risk A</a:t>
            </a:r>
            <a:r>
              <a:rPr b="1" i="1" lang="en">
                <a:solidFill>
                  <a:schemeClr val="dk1"/>
                </a:solidFill>
              </a:rPr>
              <a:t>ssessment &amp; Progress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LED Matrix Library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Blender Data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Display 3D Data on Matrix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Assembly of Prototype</a:t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dk1"/>
                </a:solidFill>
              </a:rPr>
              <a:t>Future Plans / </a:t>
            </a:r>
            <a:r>
              <a:rPr b="1" i="1" lang="en">
                <a:solidFill>
                  <a:schemeClr val="dk1"/>
                </a:solidFill>
              </a:rPr>
              <a:t>Stretch</a:t>
            </a:r>
            <a:r>
              <a:rPr b="1" i="1" lang="en">
                <a:solidFill>
                  <a:schemeClr val="dk1"/>
                </a:solidFill>
              </a:rPr>
              <a:t> Goals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Different Technologies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Augmentations to Current Design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0" l="0" r="0" t="4150"/>
          <a:stretch/>
        </p:blipFill>
        <p:spPr>
          <a:xfrm>
            <a:off x="7063250" y="1140376"/>
            <a:ext cx="1744998" cy="12544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4250" y="2483775"/>
            <a:ext cx="2764001" cy="20730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950" y="2483775"/>
            <a:ext cx="1554724" cy="20730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8">
            <a:alphaModFix/>
          </a:blip>
          <a:srcRect b="19839" l="0" r="0" t="43237"/>
          <a:stretch/>
        </p:blipFill>
        <p:spPr>
          <a:xfrm>
            <a:off x="4395950" y="1140375"/>
            <a:ext cx="2547924" cy="12544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50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The Project</a:t>
            </a:r>
            <a:endParaRPr b="1" sz="18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40375"/>
            <a:ext cx="34749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Volumetric 3D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Microcontroller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LED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Motor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Motor Driver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IR Sensor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Battery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Blender Data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24 2D Frames per 3D Frame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Displayed based on RPM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8820" l="12972" r="9490" t="6907"/>
          <a:stretch/>
        </p:blipFill>
        <p:spPr>
          <a:xfrm>
            <a:off x="6151350" y="1730986"/>
            <a:ext cx="2680950" cy="1948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12256" l="0" r="8883" t="13773"/>
          <a:stretch/>
        </p:blipFill>
        <p:spPr>
          <a:xfrm rot="-5400000">
            <a:off x="3995863" y="1651776"/>
            <a:ext cx="1946223" cy="21066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52925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Convert display library to C					</a:t>
            </a:r>
            <a:r>
              <a:rPr b="1" lang="en" sz="1800">
                <a:highlight>
                  <a:srgbClr val="FFFFFF"/>
                </a:highlight>
              </a:rPr>
              <a:t>	      High Risk [Completed]</a:t>
            </a:r>
            <a:endParaRPr b="1" i="1" sz="18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40375"/>
            <a:ext cx="52641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AdaFruit IS31FL3731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Python Library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Inexperience with Python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Dislike of the Python IDE/toolchain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C++ Library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Involves Two Languages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Cross Compilation Required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Our C Library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Formatted for the Raspberry Pi Pico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Integrates Pico I2C with the Display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3725" y="1140375"/>
            <a:ext cx="1924758" cy="34164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2965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Extract 3D Data from Blender			</a:t>
            </a:r>
            <a:r>
              <a:rPr b="1" lang="en" sz="1800">
                <a:highlight>
                  <a:srgbClr val="FFFFFF"/>
                </a:highlight>
              </a:rPr>
              <a:t>		    Medium Risk [Completed]</a:t>
            </a:r>
            <a:endParaRPr b="1" i="1" sz="18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Blender Data Collection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Animate and Render Frames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Color Ramp Images for Pixels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16 x 9 Resolution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Image to C Array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Take in Blender Image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Wh</a:t>
            </a:r>
            <a:r>
              <a:rPr b="1" lang="en">
                <a:solidFill>
                  <a:schemeClr val="dk1"/>
                </a:solidFill>
              </a:rPr>
              <a:t>i</a:t>
            </a:r>
            <a:r>
              <a:rPr b="1" lang="en">
                <a:solidFill>
                  <a:schemeClr val="dk1"/>
                </a:solidFill>
              </a:rPr>
              <a:t>te Pixels = 1 Black Pixels = 0</a:t>
            </a:r>
            <a:endParaRPr b="1" sz="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Save Array to Pico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Consider Memory Limitations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24 2D Frames to Make 3D image</a:t>
            </a:r>
            <a:endParaRPr b="1" sz="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Animated 3D Frames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Very Manual Process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2474"/>
            <a:ext cx="3999899" cy="13310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b="0" l="2276" r="0" t="0"/>
          <a:stretch/>
        </p:blipFill>
        <p:spPr>
          <a:xfrm>
            <a:off x="4572000" y="2867600"/>
            <a:ext cx="955675" cy="1701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1125" y="2867599"/>
            <a:ext cx="836043" cy="17012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0625" y="2867600"/>
            <a:ext cx="1701275" cy="1701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37200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Display 3D Data to LED Matrix </a:t>
            </a:r>
            <a:r>
              <a:rPr b="1" lang="en" sz="1800">
                <a:highlight>
                  <a:schemeClr val="lt1"/>
                </a:highlight>
              </a:rPr>
              <a:t>  				      Medium Risk [In-Progress]</a:t>
            </a:r>
            <a:endParaRPr b="1" i="1" sz="1800">
              <a:solidFill>
                <a:srgbClr val="FF9900"/>
              </a:solidFill>
            </a:endParaRP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673800" y="1218525"/>
            <a:ext cx="51585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Update Animation Based on RPM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Matrix Switches Frames 24 Times a Rotation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Pico uses the IR sensor RPM to Change Speed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In Progress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Matrix switches based on RPM correctly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Current Image is not Fully Accurate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Most Likely from Rotation of Cube in Blender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Rework Blender Animation for an Easier Image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5">
            <a:alphaModFix/>
          </a:blip>
          <a:srcRect b="5143" l="35012" r="39306" t="6172"/>
          <a:stretch/>
        </p:blipFill>
        <p:spPr>
          <a:xfrm>
            <a:off x="893625" y="1218525"/>
            <a:ext cx="1756050" cy="341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37200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Combine Everything Into Volumetric Display         </a:t>
            </a:r>
            <a:r>
              <a:rPr b="1" lang="en" sz="1800">
                <a:highlight>
                  <a:schemeClr val="lt1"/>
                </a:highlight>
              </a:rPr>
              <a:t>Medium Risk [In-Progress]</a:t>
            </a:r>
            <a:endParaRPr b="1" i="1" sz="1800">
              <a:solidFill>
                <a:srgbClr val="FF9900"/>
              </a:solidFill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40369"/>
            <a:ext cx="8520600" cy="1887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Assembly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3D Printed Holder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Supports Matrix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Ensures Assembly Can Spin at High Speed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Motor Base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Doesn’t Grip the Motor Adequately and Needs Improvement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87" y="3248900"/>
            <a:ext cx="1484750" cy="1725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6">
            <a:alphaModFix/>
          </a:blip>
          <a:srcRect b="18398" l="22089" r="18323" t="9253"/>
          <a:stretch/>
        </p:blipFill>
        <p:spPr>
          <a:xfrm>
            <a:off x="4840688" y="3248900"/>
            <a:ext cx="1894779" cy="1725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7">
            <a:alphaModFix/>
          </a:blip>
          <a:srcRect b="25749" l="0" r="10257" t="25894"/>
          <a:stretch/>
        </p:blipFill>
        <p:spPr>
          <a:xfrm>
            <a:off x="7016963" y="3248900"/>
            <a:ext cx="1801100" cy="17253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8">
            <a:alphaModFix/>
          </a:blip>
          <a:srcRect b="36163" l="16680" r="16034" t="9373"/>
          <a:stretch/>
        </p:blipFill>
        <p:spPr>
          <a:xfrm>
            <a:off x="3360138" y="3248900"/>
            <a:ext cx="1199051" cy="17253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08136" y="3248900"/>
            <a:ext cx="970505" cy="17253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52925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highlight>
                  <a:srgbClr val="FFFFFF"/>
                </a:highlight>
              </a:rPr>
              <a:t>Future Plans | </a:t>
            </a:r>
            <a:r>
              <a:rPr b="1" lang="en" sz="1800">
                <a:highlight>
                  <a:srgbClr val="FFFFFF"/>
                </a:highlight>
              </a:rPr>
              <a:t>Stretch</a:t>
            </a:r>
            <a:r>
              <a:rPr b="1" lang="en" sz="1800">
                <a:highlight>
                  <a:srgbClr val="FFFFFF"/>
                </a:highlight>
              </a:rPr>
              <a:t> Goals</a:t>
            </a:r>
            <a:endParaRPr b="1" i="1" sz="18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474200" y="1146400"/>
            <a:ext cx="53580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Different Style of Volumetric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Swept-Volume Display (Current)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Static Volumetric Display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No Moving Parts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LEDs preplaced in 3D Space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Lasers in a Gas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Augment Current Design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Bigger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Bigger Motor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RGB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Many More </a:t>
            </a:r>
            <a:r>
              <a:rPr b="1" lang="en">
                <a:solidFill>
                  <a:schemeClr val="dk1"/>
                </a:solidFill>
              </a:rPr>
              <a:t>Possibilities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Still Need to Think About it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75" y="3039448"/>
            <a:ext cx="2703950" cy="15233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6">
            <a:alphaModFix/>
          </a:blip>
          <a:srcRect b="20021" l="0" r="0" t="16072"/>
          <a:stretch/>
        </p:blipFill>
        <p:spPr>
          <a:xfrm>
            <a:off x="346473" y="1146400"/>
            <a:ext cx="2703952" cy="172796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ctrTitle"/>
          </p:nvPr>
        </p:nvSpPr>
        <p:spPr>
          <a:xfrm>
            <a:off x="4835413" y="997900"/>
            <a:ext cx="3758400" cy="227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Engineers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ECE 3992</a:t>
            </a:r>
            <a:endParaRPr b="1" sz="1400"/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2320725" y="4281925"/>
            <a:ext cx="4478100" cy="378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Semrah Odobasic, Logan Allen, Jin Jeong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18820" l="12972" r="9490" t="6907"/>
          <a:stretch/>
        </p:blipFill>
        <p:spPr>
          <a:xfrm>
            <a:off x="525738" y="871400"/>
            <a:ext cx="3474900" cy="252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